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83" r:id="rId23"/>
    <p:sldId id="277" r:id="rId24"/>
    <p:sldId id="278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9" r:id="rId36"/>
    <p:sldId id="300" r:id="rId37"/>
    <p:sldId id="301" r:id="rId38"/>
    <p:sldId id="302" r:id="rId39"/>
    <p:sldId id="303" r:id="rId40"/>
    <p:sldId id="30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r>
              <a:rPr lang="ko-KR" altLang="en-US" dirty="0" smtClean="0"/>
              <a:t>의 이미지 처리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75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308" y="2194560"/>
            <a:ext cx="70961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17" y="2208660"/>
            <a:ext cx="66770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9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10696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2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85" y="2194560"/>
            <a:ext cx="10563225" cy="446722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145578" y="3915295"/>
            <a:ext cx="2452255" cy="262682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6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                                                           </a:t>
            </a:r>
            <a:r>
              <a:rPr lang="ko-KR" altLang="en-US" dirty="0" smtClean="0"/>
              <a:t>고양이 그림의 꼬리를 판별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945" y="2352502"/>
            <a:ext cx="37814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50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2194560"/>
            <a:ext cx="101250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54" y="2194560"/>
            <a:ext cx="100107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89" y="2194560"/>
            <a:ext cx="11115675" cy="37433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058" y="6065331"/>
            <a:ext cx="27146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2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1" y="1906044"/>
            <a:ext cx="8416376" cy="48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1" y="2250821"/>
            <a:ext cx="10416379" cy="4140511"/>
          </a:xfrm>
        </p:spPr>
      </p:pic>
    </p:spTree>
    <p:extLst>
      <p:ext uri="{BB962C8B-B14F-4D97-AF65-F5344CB8AC3E}">
        <p14:creationId xmlns:p14="http://schemas.microsoft.com/office/powerpoint/2010/main" val="38353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컴퓨터는 이미지를 픽셀로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06" y="2194560"/>
            <a:ext cx="3447511" cy="39201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76" y="2234611"/>
            <a:ext cx="4472247" cy="388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97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885950"/>
            <a:ext cx="7457156" cy="488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5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401"/>
            <a:ext cx="6515100" cy="471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8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Pooling(</a:t>
            </a:r>
            <a:r>
              <a:rPr lang="ko-KR" altLang="en-US" dirty="0" smtClean="0"/>
              <a:t>위치 강화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72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pooling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562" y="2194560"/>
            <a:ext cx="85248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pooling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2194560"/>
            <a:ext cx="8181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pooling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" y="2194560"/>
            <a:ext cx="121634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이미지 처리 </a:t>
            </a:r>
            <a:r>
              <a:rPr lang="ko-KR" altLang="en-US" dirty="0" err="1" smtClean="0"/>
              <a:t>테스크</a:t>
            </a:r>
            <a:r>
              <a:rPr lang="en-US" altLang="ko-KR" dirty="0" smtClean="0"/>
              <a:t>(task)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1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처리 </a:t>
            </a:r>
            <a:r>
              <a:rPr lang="ko-KR" altLang="en-US" dirty="0" err="1" smtClean="0"/>
              <a:t>테스크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10907278" cy="346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8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194560"/>
            <a:ext cx="117633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9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물체 탐지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이미지 내에서 물체의 위치와 종류를 찾아내는 것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Localization(</a:t>
            </a:r>
            <a:r>
              <a:rPr lang="ko-KR" altLang="en-US" sz="2800" dirty="0" smtClean="0"/>
              <a:t>지역화</a:t>
            </a:r>
            <a:r>
              <a:rPr lang="en-US" altLang="ko-KR" sz="2800" dirty="0" smtClean="0"/>
              <a:t>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600" dirty="0" smtClean="0"/>
              <a:t>1</a:t>
            </a:r>
            <a:r>
              <a:rPr lang="ko-KR" altLang="en-US" sz="2600" dirty="0" smtClean="0"/>
              <a:t>개의 이미지가 있고</a:t>
            </a:r>
            <a:r>
              <a:rPr lang="en-US" altLang="ko-KR" sz="2600" dirty="0" smtClean="0"/>
              <a:t>, </a:t>
            </a:r>
            <a:r>
              <a:rPr lang="ko-KR" altLang="en-US" sz="2600" dirty="0" smtClean="0"/>
              <a:t>이미지에 </a:t>
            </a:r>
            <a:r>
              <a:rPr lang="en-US" altLang="ko-KR" sz="2600" dirty="0" smtClean="0"/>
              <a:t>1</a:t>
            </a:r>
            <a:r>
              <a:rPr lang="ko-KR" altLang="en-US" sz="2600" dirty="0" smtClean="0"/>
              <a:t>개의 물체가 있을 때</a:t>
            </a:r>
            <a:endParaRPr lang="en-US" altLang="ko-KR" sz="26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600" dirty="0" smtClean="0"/>
              <a:t>그 물체의 위치를 특정하는 </a:t>
            </a:r>
            <a:r>
              <a:rPr lang="ko-KR" altLang="en-US" sz="2600" dirty="0" err="1" smtClean="0"/>
              <a:t>테스크</a:t>
            </a:r>
            <a:endParaRPr lang="en-US" altLang="ko-KR" sz="2600" dirty="0" smtClean="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873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픽셀은 </a:t>
            </a:r>
            <a:r>
              <a:rPr lang="ko-KR" altLang="en-US" dirty="0" err="1" smtClean="0"/>
              <a:t>숫자값으로</a:t>
            </a:r>
            <a:r>
              <a:rPr lang="ko-KR" altLang="en-US" dirty="0" smtClean="0"/>
              <a:t>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94560"/>
            <a:ext cx="4472247" cy="38801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971" y="2423920"/>
            <a:ext cx="6109229" cy="32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11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물체탐지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지역화</a:t>
            </a:r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83" y="2194560"/>
            <a:ext cx="2718879" cy="43386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46" y="2194560"/>
            <a:ext cx="2676641" cy="43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3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물체탐지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4369"/>
            <a:ext cx="8324850" cy="4799796"/>
          </a:xfrm>
        </p:spPr>
      </p:pic>
    </p:spTree>
    <p:extLst>
      <p:ext uri="{BB962C8B-B14F-4D97-AF65-F5344CB8AC3E}">
        <p14:creationId xmlns:p14="http://schemas.microsoft.com/office/powerpoint/2010/main" val="21336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물체감지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57401"/>
            <a:ext cx="6786562" cy="45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물체감지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1-Stage Detector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2-Stage Detector</a:t>
            </a:r>
          </a:p>
          <a:p>
            <a:pPr marL="0" indent="0">
              <a:buNone/>
            </a:pPr>
            <a:r>
              <a:rPr lang="en-US" altLang="ko-KR" sz="2800" dirty="0" smtClean="0"/>
              <a:t>    Region Proposal </a:t>
            </a:r>
            <a:r>
              <a:rPr lang="ko-KR" altLang="en-US" sz="2800" dirty="0" smtClean="0"/>
              <a:t>→ </a:t>
            </a:r>
            <a:r>
              <a:rPr lang="en-US" altLang="ko-KR" sz="2800" dirty="0" smtClean="0"/>
              <a:t>Classification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4644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7575" y="792948"/>
            <a:ext cx="8610600" cy="1293028"/>
          </a:xfrm>
        </p:spPr>
        <p:txBody>
          <a:bodyPr/>
          <a:lstStyle/>
          <a:p>
            <a:r>
              <a:rPr lang="en-US" altLang="ko-KR" dirty="0" smtClean="0"/>
              <a:t>Region</a:t>
            </a:r>
            <a:br>
              <a:rPr lang="en-US" altLang="ko-KR" dirty="0" smtClean="0"/>
            </a:br>
            <a:r>
              <a:rPr lang="en-US" altLang="ko-KR" dirty="0" smtClean="0"/>
              <a:t>proposal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8920195" cy="58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1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57575" y="792948"/>
            <a:ext cx="8610600" cy="1293028"/>
          </a:xfrm>
        </p:spPr>
        <p:txBody>
          <a:bodyPr/>
          <a:lstStyle/>
          <a:p>
            <a:r>
              <a:rPr lang="en-US" altLang="ko-KR" dirty="0" err="1" smtClean="0"/>
              <a:t>Classfi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-</a:t>
            </a:r>
            <a:r>
              <a:rPr lang="en-US" altLang="ko-KR" dirty="0" smtClean="0"/>
              <a:t>cation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ko-KR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2425"/>
            <a:ext cx="8920195" cy="58662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343368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943100" y="352425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05250" y="352425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819775" y="361482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791450" y="361482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2255052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943100" y="2264109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905250" y="2264109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819775" y="2273166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791450" y="2273166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4179636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943100" y="4188693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905250" y="4188693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819775" y="4197750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91450" y="4197750"/>
            <a:ext cx="1943100" cy="19026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08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물체감지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/>
              <a:t>1-Stage Detector</a:t>
            </a:r>
          </a:p>
          <a:p>
            <a:pPr marL="0" indent="0">
              <a:buNone/>
            </a:pPr>
            <a:r>
              <a:rPr lang="ko-KR" altLang="en-US" sz="2800" dirty="0" smtClean="0"/>
              <a:t>  정확도가 낮지만 빠르다</a:t>
            </a:r>
            <a:r>
              <a:rPr lang="en-US" altLang="ko-KR" sz="2800" dirty="0" smtClean="0"/>
              <a:t>. 40 ~ 50FPS</a:t>
            </a:r>
          </a:p>
          <a:p>
            <a:endParaRPr lang="en-US" altLang="ko-KR" sz="2800" dirty="0"/>
          </a:p>
          <a:p>
            <a:r>
              <a:rPr lang="en-US" altLang="ko-KR" sz="2800" dirty="0" smtClean="0"/>
              <a:t>2-Stage Detector</a:t>
            </a:r>
          </a:p>
          <a:p>
            <a:pPr marL="0" indent="0">
              <a:buNone/>
            </a:pPr>
            <a:r>
              <a:rPr lang="ko-KR" altLang="en-US" sz="2800" dirty="0" smtClean="0"/>
              <a:t>  정확도가 높지만 느리다</a:t>
            </a:r>
            <a:r>
              <a:rPr lang="en-US" altLang="ko-KR" sz="2800" dirty="0" smtClean="0"/>
              <a:t>. 5~10FPS</a:t>
            </a:r>
          </a:p>
        </p:txBody>
      </p:sp>
    </p:spTree>
    <p:extLst>
      <p:ext uri="{BB962C8B-B14F-4D97-AF65-F5344CB8AC3E}">
        <p14:creationId xmlns:p14="http://schemas.microsoft.com/office/powerpoint/2010/main" val="38008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Image segmentation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0693"/>
            <a:ext cx="11491912" cy="65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23837"/>
            <a:ext cx="1130617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정확히는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차원 배열로 저장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2541693"/>
            <a:ext cx="5056819" cy="26991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46" y="3387191"/>
            <a:ext cx="6478587" cy="48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98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76212"/>
            <a:ext cx="114776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4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컴퓨터에서 이미지의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2057401"/>
            <a:ext cx="104489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6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같은 이미지라도 위치가 변하면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07" y="2058734"/>
            <a:ext cx="1037272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이미지 처리의 어려움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이미지가 이동만 해도 이미지 특징이 크게 변함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AI</a:t>
            </a:r>
            <a:r>
              <a:rPr lang="ko-KR" altLang="en-US" sz="2800" dirty="0" smtClean="0"/>
              <a:t>가 학습을 하는 것에 큰 어려움을 겪게 됨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ko-KR" altLang="en-US" sz="2800" dirty="0" smtClean="0"/>
              <a:t>이를 위해 </a:t>
            </a:r>
            <a:r>
              <a:rPr lang="en-US" altLang="ko-KR" sz="2800" dirty="0" smtClean="0"/>
              <a:t>CNN(Convolutional Neural Network) </a:t>
            </a:r>
            <a:r>
              <a:rPr lang="ko-KR" altLang="en-US" sz="2800" dirty="0" smtClean="0"/>
              <a:t>모델이 등장</a:t>
            </a:r>
            <a:endParaRPr lang="en-US" altLang="ko-KR" sz="2800" dirty="0" smtClean="0"/>
          </a:p>
          <a:p>
            <a:endParaRPr lang="en-US" altLang="ko-KR" sz="2800" dirty="0"/>
          </a:p>
          <a:p>
            <a:r>
              <a:rPr lang="en-US" altLang="ko-KR" sz="2800" dirty="0" smtClean="0"/>
              <a:t>CNN</a:t>
            </a:r>
            <a:r>
              <a:rPr lang="ko-KR" altLang="en-US" sz="2800" dirty="0" smtClean="0"/>
              <a:t>은 이미지의 특징을 유지한 채로 압축해서 학습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90316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2194560"/>
            <a:ext cx="94488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CNN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44" y="2194560"/>
            <a:ext cx="70008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59316"/>
      </p:ext>
    </p:extLst>
  </p:cSld>
  <p:clrMapOvr>
    <a:masterClrMapping/>
  </p:clrMapOvr>
</p:sld>
</file>

<file path=ppt/theme/theme1.xml><?xml version="1.0" encoding="utf-8"?>
<a:theme xmlns:a="http://schemas.openxmlformats.org/drawingml/2006/main" name="비행기 구름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비행기 구름</Template>
  <TotalTime>55</TotalTime>
  <Words>167</Words>
  <Application>Microsoft Office PowerPoint</Application>
  <PresentationFormat>와이드스크린</PresentationFormat>
  <Paragraphs>62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Century Gothic</vt:lpstr>
      <vt:lpstr>Wingdings</vt:lpstr>
      <vt:lpstr>비행기 구름</vt:lpstr>
      <vt:lpstr>CNN의 이미지 처리</vt:lpstr>
      <vt:lpstr>컴퓨터는 이미지를 픽셀로 처리</vt:lpstr>
      <vt:lpstr>픽셀은 숫자값으로 저장</vt:lpstr>
      <vt:lpstr>정확히는 1차원 배열로 저장</vt:lpstr>
      <vt:lpstr>컴퓨터에서 이미지의 처리</vt:lpstr>
      <vt:lpstr>같은 이미지라도 위치가 변하면</vt:lpstr>
      <vt:lpstr>이미지 처리의 어려움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CNN</vt:lpstr>
      <vt:lpstr>Pooling(위치 강화)</vt:lpstr>
      <vt:lpstr>pooling</vt:lpstr>
      <vt:lpstr>pooling</vt:lpstr>
      <vt:lpstr>pooling</vt:lpstr>
      <vt:lpstr>이미지 처리 테스크(task)</vt:lpstr>
      <vt:lpstr>이미지 처리 테스크</vt:lpstr>
      <vt:lpstr>이미지 분류</vt:lpstr>
      <vt:lpstr>물체 탐지</vt:lpstr>
      <vt:lpstr>물체탐지</vt:lpstr>
      <vt:lpstr>물체탐지</vt:lpstr>
      <vt:lpstr>물체감지</vt:lpstr>
      <vt:lpstr>물체감지</vt:lpstr>
      <vt:lpstr>Region proposal</vt:lpstr>
      <vt:lpstr>Classfi -cation</vt:lpstr>
      <vt:lpstr>물체감지</vt:lpstr>
      <vt:lpstr>Image segmentation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CNN의 이미지 처리</dc:title>
  <dc:creator>Windows 사용자</dc:creator>
  <cp:lastModifiedBy>Windows 사용자</cp:lastModifiedBy>
  <cp:revision>9</cp:revision>
  <dcterms:created xsi:type="dcterms:W3CDTF">2023-05-25T08:15:27Z</dcterms:created>
  <dcterms:modified xsi:type="dcterms:W3CDTF">2023-05-25T09:11:19Z</dcterms:modified>
</cp:coreProperties>
</file>